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712"/>
  </p:normalViewPr>
  <p:slideViewPr>
    <p:cSldViewPr snapToGrid="0" snapToObjects="1">
      <p:cViewPr varScale="1">
        <p:scale>
          <a:sx n="81" d="100"/>
          <a:sy n="81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12/9/16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symaexhibitionsa18.weebl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SYMA Exhibitions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1250620" cy="434974"/>
          </a:xfrm>
        </p:spPr>
        <p:txBody>
          <a:bodyPr>
            <a:noAutofit/>
          </a:bodyPr>
          <a:lstStyle/>
          <a:p>
            <a:r>
              <a:rPr lang="en-US" sz="2800" dirty="0" smtClean="0"/>
              <a:t>By: Anthony Conti, Haiyan </a:t>
            </a:r>
            <a:r>
              <a:rPr lang="en-US" sz="2800" dirty="0" err="1" smtClean="0"/>
              <a:t>Guo</a:t>
            </a:r>
            <a:r>
              <a:rPr lang="en-US" sz="2800" dirty="0" smtClean="0"/>
              <a:t>, Henry </a:t>
            </a:r>
            <a:r>
              <a:rPr lang="en-US" sz="2800" dirty="0" err="1" smtClean="0"/>
              <a:t>Hennigan</a:t>
            </a:r>
            <a:r>
              <a:rPr lang="en-US" sz="2800" dirty="0" smtClean="0"/>
              <a:t>, </a:t>
            </a:r>
            <a:r>
              <a:rPr lang="en-US" sz="2800" dirty="0" err="1" smtClean="0"/>
              <a:t>Jingwen</a:t>
            </a:r>
            <a:r>
              <a:rPr lang="en-US" sz="2800" dirty="0" smtClean="0"/>
              <a:t> Zhou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24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Business Value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Performance Evaluation</a:t>
            </a:r>
          </a:p>
          <a:p>
            <a:r>
              <a:rPr lang="en-US" sz="3200" dirty="0" smtClean="0"/>
              <a:t>Customer Service </a:t>
            </a:r>
          </a:p>
          <a:p>
            <a:r>
              <a:rPr lang="en-US" sz="3200" dirty="0" smtClean="0"/>
              <a:t>Project Efficiency Analysis</a:t>
            </a:r>
          </a:p>
          <a:p>
            <a:r>
              <a:rPr lang="en-US" sz="3200" dirty="0" smtClean="0"/>
              <a:t>Workplace Satisfaction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A18 Consulting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547965"/>
            <a:ext cx="10554574" cy="109711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The Choice for you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18712" y="3908120"/>
            <a:ext cx="8392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Adobe Caslon Pro" charset="0"/>
                <a:ea typeface="Adobe Caslon Pro" charset="0"/>
                <a:cs typeface="Adobe Caslon Pro" charset="0"/>
              </a:rPr>
              <a:t>Thank You!</a:t>
            </a:r>
            <a:endParaRPr lang="en-US" sz="7200" b="1" dirty="0">
              <a:latin typeface="Adobe Caslon Pro" charset="0"/>
              <a:ea typeface="Adobe Caslon Pro" charset="0"/>
              <a:cs typeface="Adobe Caslon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12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38</TotalTime>
  <Words>35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Adobe Caslon Pro</vt:lpstr>
      <vt:lpstr>Century Gothic</vt:lpstr>
      <vt:lpstr>Wingdings 2</vt:lpstr>
      <vt:lpstr>Quotable</vt:lpstr>
      <vt:lpstr>SYMA Exhibitions</vt:lpstr>
      <vt:lpstr>Business Value</vt:lpstr>
      <vt:lpstr>A18 Consulting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SYMA Exhibitions</dc:title>
  <dc:creator>Microsoft Office User</dc:creator>
  <cp:lastModifiedBy>Microsoft Office User</cp:lastModifiedBy>
  <cp:revision>4</cp:revision>
  <dcterms:created xsi:type="dcterms:W3CDTF">2016-12-09T23:19:46Z</dcterms:created>
  <dcterms:modified xsi:type="dcterms:W3CDTF">2016-12-09T23:58:30Z</dcterms:modified>
</cp:coreProperties>
</file>